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56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093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18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3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4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572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6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21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240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70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9989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7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1632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4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39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6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52AF4-53AE-4816-A940-FA3402CB911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75108AF-9D7E-46F7-8648-9C1B6E0C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9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80311"/>
          </a:xfrm>
        </p:spPr>
        <p:txBody>
          <a:bodyPr>
            <a:normAutofit/>
          </a:bodyPr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««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18615"/>
            <a:ext cx="9144000" cy="473918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«Общеобразовательная школа №7 города Кокшетау отдела образования по городу Кокшетау управления образования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области»</a:t>
            </a: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услуга :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"Прием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для перевода детей между организациями начального, основного среднего, общего среднего образования"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053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u="sng" dirty="0">
                <a:solidFill>
                  <a:schemeClr val="tx1"/>
                </a:solidFill>
              </a:rPr>
              <a:t> Перечень основных требований к оказанию государственной услуги: </a:t>
            </a:r>
            <a:r>
              <a:rPr lang="ru-RU" sz="1800" b="1" u="sng" dirty="0" smtClean="0">
                <a:solidFill>
                  <a:schemeClr val="tx1"/>
                </a:solidFill>
              </a:rPr>
              <a:t/>
            </a:r>
            <a:br>
              <a:rPr lang="ru-RU" sz="1800" b="1" u="sng" dirty="0" smtClean="0">
                <a:solidFill>
                  <a:schemeClr val="tx1"/>
                </a:solidFill>
              </a:rPr>
            </a:br>
            <a:r>
              <a:rPr lang="ru-RU" sz="1800" b="1" u="sng" dirty="0">
                <a:solidFill>
                  <a:schemeClr val="tx1"/>
                </a:solidFill>
              </a:rPr>
              <a:t/>
            </a:r>
            <a:br>
              <a:rPr lang="ru-RU" sz="1800" b="1" u="sng" dirty="0">
                <a:solidFill>
                  <a:schemeClr val="tx1"/>
                </a:solidFill>
              </a:rPr>
            </a:br>
            <a:r>
              <a:rPr lang="ru-RU" sz="1800" b="1" u="sng" dirty="0" smtClean="0">
                <a:solidFill>
                  <a:schemeClr val="tx1"/>
                </a:solidFill>
              </a:rPr>
              <a:t>"</a:t>
            </a:r>
            <a:r>
              <a:rPr lang="ru-RU" sz="1800" b="1" u="sng" dirty="0">
                <a:solidFill>
                  <a:schemeClr val="tx1"/>
                </a:solidFill>
              </a:rPr>
              <a:t>Прием документов для перевода детей между организациями начального, основного среднего, общего среднего образования"</a:t>
            </a:r>
            <a:r>
              <a:rPr lang="en-US" sz="1800" dirty="0">
                <a:solidFill>
                  <a:schemeClr val="tx1"/>
                </a:solidFill>
              </a:rPr>
              <a:t/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1108" y="1930400"/>
            <a:ext cx="8596668" cy="44112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1600" b="1" dirty="0" smtClean="0"/>
              <a:t> 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</a:t>
            </a:r>
            <a:r>
              <a:rPr lang="en-US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  <a:r>
              <a:rPr lang="kk-KZ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Веб-портал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"электронного правительства" www.egov.kz (далее – портал);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Услугодатель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AutoNum type="arabicParenR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-Срок </a:t>
            </a:r>
            <a:r>
              <a:rPr lang="kk-KZ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государственной </a:t>
            </a:r>
            <a:r>
              <a:rPr lang="kk-KZ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услуги:</a:t>
            </a:r>
          </a:p>
          <a:p>
            <a:pPr marL="0" indent="0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 (один) рабочий день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Бумажно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–– 3 (три) рабочих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дня</a:t>
            </a:r>
          </a:p>
          <a:p>
            <a:pPr marL="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государственной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услуги: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(частично автоматизированная) /бумажная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dirty="0" smtClean="0"/>
          </a:p>
          <a:p>
            <a:pPr>
              <a:buFontTx/>
              <a:buChar char="-"/>
            </a:pPr>
            <a:endParaRPr lang="kk-KZ" dirty="0" smtClean="0"/>
          </a:p>
          <a:p>
            <a:pPr>
              <a:buAutoNum type="arabicParenR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23722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61554"/>
          </a:xfrm>
        </p:spPr>
        <p:txBody>
          <a:bodyPr>
            <a:normAutofit fontScale="90000"/>
          </a:bodyPr>
          <a:lstStyle/>
          <a:p>
            <a:r>
              <a:rPr lang="ru-RU" sz="1800" u="sng" dirty="0" smtClean="0">
                <a:solidFill>
                  <a:schemeClr val="tx1"/>
                </a:solidFill>
              </a:rPr>
              <a:t>-</a:t>
            </a:r>
            <a:r>
              <a:rPr lang="ru-RU" sz="1800" b="1" u="sng" dirty="0" smtClean="0">
                <a:solidFill>
                  <a:schemeClr val="tx1"/>
                </a:solidFill>
              </a:rPr>
              <a:t>Результат </a:t>
            </a:r>
            <a:r>
              <a:rPr lang="ru-RU" sz="1800" b="1" u="sng" dirty="0">
                <a:solidFill>
                  <a:schemeClr val="tx1"/>
                </a:solidFill>
              </a:rPr>
              <a:t>оказания государственной </a:t>
            </a:r>
            <a:r>
              <a:rPr lang="ru-RU" sz="1800" b="1" u="sng" dirty="0" smtClean="0">
                <a:solidFill>
                  <a:schemeClr val="tx1"/>
                </a:solidFill>
              </a:rPr>
              <a:t>услуги:</a:t>
            </a:r>
            <a:r>
              <a:rPr lang="ru-RU" sz="1800" u="sng" dirty="0" smtClean="0">
                <a:solidFill>
                  <a:schemeClr val="tx1"/>
                </a:solidFill>
              </a:rPr>
              <a:t/>
            </a:r>
            <a:br>
              <a:rPr lang="ru-RU" sz="1800" u="sng" dirty="0" smtClean="0">
                <a:solidFill>
                  <a:schemeClr val="tx1"/>
                </a:solidFill>
              </a:rPr>
            </a:br>
            <a:endParaRPr lang="en-US" sz="1800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071155"/>
            <a:ext cx="8596668" cy="4970208"/>
          </a:xfrm>
        </p:spPr>
        <p:txBody>
          <a:bodyPr>
            <a:no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через портал: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"личный кабинет"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приходит уведомление о переводе обучающегося из одной организации в другую организацию образования, с указанием ФИО (при наличии), даты рождения, класса, языка обучения и школы (телефон, почтовый адрес, электронный адрес (официальный интернет ресурс), подписанное электронной цифровой подписью (далее - ЭЦП) уполномоченного лица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услугодателя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отказе в оказании государственной услуги - о мотивированном отказе с указанием причин отказа, указанный в подпункте 7) пункта 13 настоящих Типовых правил. - на бумажном носителе:</a:t>
            </a:r>
          </a:p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услугодателем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выдается открепительный талон о принятии, для предоставления в организацию образования, из которого выбывает обучающийся или предоставляет при наличии оснований мотивированного отказа, предусмотренных в пункте 13 Типовых правил, выдается расписка об отказе в приеме заявлений и (или) документов по форме, установленным в приложении 2 к Типовым правилам.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Открепительный талон о принятии действителен в течение 3 (трех) рабочих дней.</a:t>
            </a:r>
          </a:p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Услугодатель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из которого выбывает обучающийся, на основании открепительного талона о принятии, предоставляет открепительный талон выбывшего и личное дело обучающегося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услугополучателю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предоставляет документы (личное дело)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услугодателю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которую прибывает.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Услугодатели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издают приказы и проводят сверку о зачислении/отчислении обучающегося в/из организации среднего образования.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527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66057"/>
          </a:xfrm>
        </p:spPr>
        <p:txBody>
          <a:bodyPr>
            <a:noAutofit/>
          </a:bodyPr>
          <a:lstStyle/>
          <a:p>
            <a:r>
              <a:rPr 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-Документы </a:t>
            </a:r>
            <a:r>
              <a:rPr 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установленному перечню необходимых для оказания государственной </a:t>
            </a:r>
            <a:r>
              <a:rPr 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услуги:</a:t>
            </a:r>
            <a:endParaRPr lang="en-US" sz="18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32411"/>
            <a:ext cx="8596668" cy="4708951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портал: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заявление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согласно форме приложения 2 Типовых правил;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услугодателю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бумажно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заявление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услугополучателя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согласно форме приложения 2 Типовых правил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открепительный талон о принятии, согласно приложения 10 к приказу 263 (за исключением обучающихся, выбывающих за пределы Республики Казахстан, которые предоставляют документ подтверждающий выезд за пределы Республики Казахстан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личное дело обучающегося.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965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117566"/>
            <a:ext cx="10816046" cy="692331"/>
          </a:xfrm>
        </p:spPr>
        <p:txBody>
          <a:bodyPr>
            <a:normAutofit/>
          </a:bodyPr>
          <a:lstStyle/>
          <a:p>
            <a:r>
              <a:rPr lang="kk-KZ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услугодателя:   </a:t>
            </a:r>
            <a:r>
              <a:rPr lang="kk-KZ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«Общеобразовательная школа №7 города Кокшетау отдела образования по городу Кокшетау управления образования Акмолинской области »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703" y="1293224"/>
            <a:ext cx="10763794" cy="2690948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: п.Станционный ул.Юбилейная  19/1 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Тел. /87162/ 44- 00 -01</a:t>
            </a: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школы : Алибекова Айсауле Оразбаевна </a:t>
            </a: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Секретарь : Ержанова Асель Каиржановна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99129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416</Words>
  <Application>Microsoft Office PowerPoint</Application>
  <PresentationFormat>Широкоэкранный</PresentationFormat>
  <Paragraphs>41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Аспект</vt:lpstr>
      <vt:lpstr>««</vt:lpstr>
      <vt:lpstr> Перечень основных требований к оказанию государственной услуги:   "Прием документов для перевода детей между организациями начального, основного среднего, общего среднего образования" </vt:lpstr>
      <vt:lpstr>-Результат оказания государственной услуги: </vt:lpstr>
      <vt:lpstr>-Документы по установленному перечню необходимых для оказания государственной услуги:</vt:lpstr>
      <vt:lpstr>Наименование услугодателя:   КГУ «Общеобразовательная школа №7 города Кокшетау отдела образования по городу Кокшетау управления образования Акмолинской области 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«Ақмола облысы білім басқармасының Көкшетау қаласы бойынша білім бөлімі Көкшетау қаласының №7 жалпы орта білім беретін мектебі» КММ </dc:title>
  <dc:creator>User</dc:creator>
  <cp:lastModifiedBy>User</cp:lastModifiedBy>
  <cp:revision>10</cp:revision>
  <dcterms:created xsi:type="dcterms:W3CDTF">2025-11-18T05:54:01Z</dcterms:created>
  <dcterms:modified xsi:type="dcterms:W3CDTF">2025-11-24T05:24:41Z</dcterms:modified>
</cp:coreProperties>
</file>